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3" r:id="rId17"/>
    <p:sldId id="271" r:id="rId18"/>
    <p:sldId id="272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6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3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2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6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6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46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1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3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33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1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8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2E81-5B7E-41C4-8617-4794E3E32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F3B3A-86C9-42E3-8417-100F9274C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>Подготовка </a:t>
            </a:r>
            <a:r>
              <a:rPr lang="ru-RU" dirty="0" smtClean="0"/>
              <a:t>к ОГЭ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заданий второй части.</a:t>
            </a:r>
          </a:p>
          <a:p>
            <a:r>
              <a:rPr lang="ru-RU" dirty="0" smtClean="0"/>
              <a:t>Задание 20.2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47667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/>
              <a:t>«</a:t>
            </a:r>
            <a:r>
              <a:rPr lang="ru-RU" dirty="0" err="1" smtClean="0"/>
              <a:t>Сергачская</a:t>
            </a:r>
            <a:r>
              <a:rPr lang="ru-RU" dirty="0" smtClean="0"/>
              <a:t> средняя общеобразовательная школа №2»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544522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Подготовила: </a:t>
            </a:r>
          </a:p>
          <a:p>
            <a:pPr algn="r"/>
            <a:r>
              <a:rPr lang="ru-RU" dirty="0" smtClean="0"/>
              <a:t>учитель </a:t>
            </a:r>
            <a:r>
              <a:rPr lang="ru-RU" dirty="0" err="1" smtClean="0"/>
              <a:t>Ширкаева</a:t>
            </a:r>
            <a:r>
              <a:rPr lang="ru-RU" dirty="0" smtClean="0"/>
              <a:t> Л.А.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76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Напишите программу, которая в последовательности натуральных чисел определяет сумму чисел, оканчивающихся на 5.</a:t>
            </a:r>
          </a:p>
          <a:p>
            <a:r>
              <a:rPr lang="ru-RU" dirty="0" smtClean="0"/>
              <a:t>Программа получает на вход количество чисел в последовательности, а затем сами числа. В последовательности всегда имеется число, оканчивающееся на 5. Количество чисел не превышает 100, а введённые числа по модулю не превышают 300.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89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26334"/>
              </p:ext>
            </p:extLst>
          </p:nvPr>
        </p:nvGraphicFramePr>
        <p:xfrm>
          <a:off x="1115616" y="1397000"/>
          <a:ext cx="7416824" cy="38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412"/>
                <a:gridCol w="3708412"/>
              </a:tblGrid>
              <a:tr h="77493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Входные данные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Выходные данные</a:t>
                      </a:r>
                      <a:endParaRPr lang="ru-RU" sz="2800" dirty="0"/>
                    </a:p>
                  </a:txBody>
                  <a:tcPr/>
                </a:tc>
              </a:tr>
              <a:tr h="305726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15</a:t>
                      </a:r>
                    </a:p>
                    <a:p>
                      <a:pPr algn="ctr"/>
                      <a:r>
                        <a:rPr lang="ru-RU" sz="2800" dirty="0" smtClean="0"/>
                        <a:t>25</a:t>
                      </a:r>
                    </a:p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281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nomer</a:t>
            </a:r>
            <a:r>
              <a:rPr lang="en-US" dirty="0" smtClean="0"/>
              <a:t>_</a:t>
            </a:r>
            <a:r>
              <a:rPr lang="ru-RU" dirty="0" smtClean="0"/>
              <a:t>3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 k, a, I, </a:t>
            </a:r>
            <a:r>
              <a:rPr lang="en-US" dirty="0" err="1" smtClean="0"/>
              <a:t>summ</a:t>
            </a:r>
            <a:r>
              <a:rPr lang="en-US" dirty="0" smtClean="0"/>
              <a:t>: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 (k);</a:t>
            </a:r>
          </a:p>
          <a:p>
            <a:r>
              <a:rPr lang="en-US" dirty="0" err="1" smtClean="0"/>
              <a:t>summ</a:t>
            </a:r>
            <a:r>
              <a:rPr lang="en-US" dirty="0" smtClean="0"/>
              <a:t>:=0;</a:t>
            </a:r>
          </a:p>
          <a:p>
            <a:r>
              <a:rPr lang="en-US" dirty="0" smtClean="0"/>
              <a:t>For i:=1 to k do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 (a);</a:t>
            </a:r>
          </a:p>
          <a:p>
            <a:r>
              <a:rPr lang="en-US" dirty="0" smtClean="0"/>
              <a:t>If (a mod 10=5) then </a:t>
            </a:r>
            <a:r>
              <a:rPr lang="en-US" dirty="0" err="1" smtClean="0"/>
              <a:t>summ</a:t>
            </a:r>
            <a:r>
              <a:rPr lang="en-US" dirty="0" smtClean="0"/>
              <a:t>:=</a:t>
            </a:r>
            <a:r>
              <a:rPr lang="en-US" dirty="0" err="1" smtClean="0"/>
              <a:t>summ+a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 (</a:t>
            </a:r>
            <a:r>
              <a:rPr lang="en-US" dirty="0" err="1" smtClean="0"/>
              <a:t>summ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64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Написать программу, которая в последовательности натуральных чисел определяет количество трёхзначных чисел, кратных 4.</a:t>
            </a:r>
          </a:p>
          <a:p>
            <a:r>
              <a:rPr lang="ru-RU" dirty="0"/>
              <a:t>Программа получает на вход </a:t>
            </a:r>
            <a:r>
              <a:rPr lang="ru-RU" dirty="0" smtClean="0"/>
              <a:t>натуральные числа, количество введённых чисел неизвестно, последовательность чисел заканчивается числом 0 (0 – признак окончания ввода, не входит в последовательность).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чисел не превышает </a:t>
            </a:r>
            <a:r>
              <a:rPr lang="ru-RU" dirty="0" smtClean="0"/>
              <a:t>1000, </a:t>
            </a:r>
            <a:r>
              <a:rPr lang="ru-RU" dirty="0"/>
              <a:t>а введённые числа по модулю не превышают </a:t>
            </a:r>
            <a:r>
              <a:rPr lang="ru-RU" dirty="0" smtClean="0"/>
              <a:t>30000.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276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20856"/>
              </p:ext>
            </p:extLst>
          </p:nvPr>
        </p:nvGraphicFramePr>
        <p:xfrm>
          <a:off x="1115616" y="1397000"/>
          <a:ext cx="7416824" cy="38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412"/>
                <a:gridCol w="3708412"/>
              </a:tblGrid>
              <a:tr h="77493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Входные данные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Выходные данные</a:t>
                      </a:r>
                      <a:endParaRPr lang="ru-RU" sz="2800" dirty="0"/>
                    </a:p>
                  </a:txBody>
                  <a:tcPr/>
                </a:tc>
              </a:tr>
              <a:tr h="305726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120</a:t>
                      </a:r>
                    </a:p>
                    <a:p>
                      <a:pPr algn="ctr"/>
                      <a:r>
                        <a:rPr lang="ru-RU" sz="2800" dirty="0" smtClean="0"/>
                        <a:t>9</a:t>
                      </a:r>
                    </a:p>
                    <a:p>
                      <a:pPr algn="ctr"/>
                      <a:r>
                        <a:rPr lang="ru-RU" sz="2800" dirty="0" smtClean="0"/>
                        <a:t>365</a:t>
                      </a:r>
                    </a:p>
                    <a:p>
                      <a:pPr algn="ctr"/>
                      <a:r>
                        <a:rPr lang="ru-RU" sz="2800" dirty="0" smtClean="0"/>
                        <a:t>4</a:t>
                      </a:r>
                    </a:p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808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nomer</a:t>
            </a:r>
            <a:r>
              <a:rPr lang="en-US" dirty="0" smtClean="0"/>
              <a:t>_</a:t>
            </a:r>
            <a:r>
              <a:rPr lang="ru-RU" dirty="0" smtClean="0"/>
              <a:t>4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 a, </a:t>
            </a:r>
            <a:r>
              <a:rPr lang="en-US" dirty="0" err="1" smtClean="0"/>
              <a:t>ans</a:t>
            </a:r>
            <a:r>
              <a:rPr lang="en-US" dirty="0" smtClean="0"/>
              <a:t>: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:=0;</a:t>
            </a:r>
            <a:endParaRPr lang="ru-RU" dirty="0" smtClean="0"/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While a&lt;&gt;0 do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If (a &gt;99) and (a &lt;1000) and (a mod 4=0) then </a:t>
            </a:r>
            <a:r>
              <a:rPr lang="en-US" dirty="0" err="1" smtClean="0"/>
              <a:t>ans</a:t>
            </a:r>
            <a:r>
              <a:rPr lang="en-US" dirty="0" smtClean="0"/>
              <a:t>:=ans+1;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 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028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Написать программу, которая в последовательности натуральных чисел определяет количество трёхзначных чисел, оканчивающихся на 9 и кратных 3.</a:t>
            </a:r>
          </a:p>
          <a:p>
            <a:r>
              <a:rPr lang="ru-RU" dirty="0"/>
              <a:t>Программа получает на вход </a:t>
            </a:r>
            <a:r>
              <a:rPr lang="ru-RU" dirty="0" smtClean="0"/>
              <a:t>натуральные числа, количество введённых чисел неизвестно, последовательность чисел заканчивается числом 0 (0 – признак окончания ввода, не входит в последовательность).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чисел не превышает </a:t>
            </a:r>
            <a:r>
              <a:rPr lang="ru-RU" dirty="0" smtClean="0"/>
              <a:t>1000, </a:t>
            </a:r>
            <a:r>
              <a:rPr lang="ru-RU" dirty="0"/>
              <a:t>а введённые числа по модулю не превышают </a:t>
            </a:r>
            <a:r>
              <a:rPr lang="ru-RU" dirty="0" smtClean="0"/>
              <a:t>30000.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08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Написать программу, которая в последовательности натуральных чисел находит среднее арифметическое чисел, оканчивающихся на единицу, или сообщает, что таких чисел нет. </a:t>
            </a:r>
          </a:p>
          <a:p>
            <a:r>
              <a:rPr lang="ru-RU" dirty="0" smtClean="0"/>
              <a:t>Программа на вход получает натуральные числа, количество введённых чисел неизвестно, последовательность чисел заканчивается 0 (0 – признак окончания ввода).</a:t>
            </a:r>
          </a:p>
          <a:p>
            <a:r>
              <a:rPr lang="ru-RU" dirty="0"/>
              <a:t>Количество чисел не превышает </a:t>
            </a:r>
            <a:r>
              <a:rPr lang="ru-RU" dirty="0" smtClean="0"/>
              <a:t>100, </a:t>
            </a:r>
            <a:r>
              <a:rPr lang="ru-RU" dirty="0"/>
              <a:t>а введённые числа по модулю не превышают </a:t>
            </a:r>
            <a:r>
              <a:rPr lang="ru-RU" dirty="0" smtClean="0"/>
              <a:t>300.</a:t>
            </a:r>
          </a:p>
          <a:p>
            <a:r>
              <a:rPr lang="ru-RU" dirty="0" smtClean="0"/>
              <a:t>Программа должна вывести среднее арифметическое чисел, оканчивающихся на единицу, или вывести </a:t>
            </a:r>
            <a:r>
              <a:rPr lang="en-US" dirty="0" smtClean="0"/>
              <a:t>NO</a:t>
            </a:r>
            <a:r>
              <a:rPr lang="ru-RU" dirty="0" smtClean="0"/>
              <a:t>, если таких чисел нет.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5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22637"/>
              </p:ext>
            </p:extLst>
          </p:nvPr>
        </p:nvGraphicFramePr>
        <p:xfrm>
          <a:off x="1043608" y="764705"/>
          <a:ext cx="7416824" cy="5472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412"/>
                <a:gridCol w="3708412"/>
              </a:tblGrid>
              <a:tr h="7423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Входные данные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Выходные данные</a:t>
                      </a:r>
                      <a:endParaRPr lang="ru-RU" sz="2800" dirty="0"/>
                    </a:p>
                  </a:txBody>
                  <a:tcPr/>
                </a:tc>
              </a:tr>
              <a:tr h="276520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</a:t>
                      </a:r>
                    </a:p>
                    <a:p>
                      <a:pPr algn="ctr"/>
                      <a:r>
                        <a:rPr lang="ru-RU" sz="2800" dirty="0" smtClean="0"/>
                        <a:t>30</a:t>
                      </a:r>
                    </a:p>
                    <a:p>
                      <a:pPr algn="ctr"/>
                      <a:r>
                        <a:rPr lang="ru-RU" sz="2800" dirty="0" smtClean="0"/>
                        <a:t>11</a:t>
                      </a:r>
                    </a:p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</a:tr>
              <a:tr h="196504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</a:t>
                      </a:r>
                    </a:p>
                    <a:p>
                      <a:pPr algn="ctr"/>
                      <a:r>
                        <a:rPr lang="ru-RU" sz="2800" dirty="0" smtClean="0"/>
                        <a:t>5</a:t>
                      </a:r>
                    </a:p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93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Program nomer_</a:t>
            </a:r>
            <a:r>
              <a:rPr lang="en-US" dirty="0"/>
              <a:t>5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 a, count, </a:t>
            </a:r>
            <a:r>
              <a:rPr lang="en-US" dirty="0" err="1" smtClean="0"/>
              <a:t>ans</a:t>
            </a:r>
            <a:r>
              <a:rPr lang="en-US" dirty="0" smtClean="0"/>
              <a:t>: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:=0;</a:t>
            </a:r>
          </a:p>
          <a:p>
            <a:r>
              <a:rPr lang="en-US" dirty="0" smtClean="0"/>
              <a:t>Count:=0;</a:t>
            </a:r>
            <a:endParaRPr lang="ru-RU" dirty="0" smtClean="0"/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While a&lt;&gt;0 do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If (a mod 10=1) then 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Count:=count+1;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ns</a:t>
            </a:r>
            <a:r>
              <a:rPr lang="en-US" dirty="0" smtClean="0"/>
              <a:t>:=</a:t>
            </a:r>
            <a:r>
              <a:rPr lang="en-US" dirty="0" err="1" smtClean="0"/>
              <a:t>ans+a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smtClean="0"/>
              <a:t>If count=0 then </a:t>
            </a:r>
            <a:r>
              <a:rPr lang="en-US" dirty="0" err="1" smtClean="0"/>
              <a:t>writeln</a:t>
            </a:r>
            <a:r>
              <a:rPr lang="en-US" dirty="0" smtClean="0"/>
              <a:t> (“NO”) else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/count:2:1);</a:t>
            </a:r>
          </a:p>
          <a:p>
            <a:r>
              <a:rPr lang="en-US" dirty="0" smtClean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0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задания 20.2 </a:t>
            </a:r>
            <a:br>
              <a:rPr lang="ru-RU" dirty="0" smtClean="0"/>
            </a:br>
            <a:r>
              <a:rPr lang="ru-RU" dirty="0" smtClean="0"/>
              <a:t>основано на знании: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Структуры </a:t>
            </a:r>
            <a:r>
              <a:rPr lang="ru-RU" dirty="0" smtClean="0"/>
              <a:t>программы языка программирования;</a:t>
            </a:r>
          </a:p>
          <a:p>
            <a:r>
              <a:rPr lang="ru-RU" dirty="0" smtClean="0"/>
              <a:t>Работы </a:t>
            </a:r>
            <a:r>
              <a:rPr lang="ru-RU" dirty="0" smtClean="0"/>
              <a:t>оператора присваивания;</a:t>
            </a:r>
          </a:p>
          <a:p>
            <a:r>
              <a:rPr lang="ru-RU" dirty="0" smtClean="0"/>
              <a:t>Ввода </a:t>
            </a:r>
            <a:r>
              <a:rPr lang="ru-RU" dirty="0" smtClean="0"/>
              <a:t>и </a:t>
            </a:r>
            <a:r>
              <a:rPr lang="ru-RU" dirty="0" smtClean="0"/>
              <a:t>вывода </a:t>
            </a:r>
            <a:r>
              <a:rPr lang="ru-RU" dirty="0" smtClean="0"/>
              <a:t>данных;</a:t>
            </a:r>
          </a:p>
          <a:p>
            <a:r>
              <a:rPr lang="ru-RU" dirty="0" smtClean="0"/>
              <a:t>Условного оператора;</a:t>
            </a:r>
            <a:endParaRPr lang="ru-RU" dirty="0" smtClean="0"/>
          </a:p>
          <a:p>
            <a:r>
              <a:rPr lang="ru-RU" dirty="0" smtClean="0"/>
              <a:t>Циклов </a:t>
            </a:r>
            <a:r>
              <a:rPr lang="ru-RU" dirty="0" smtClean="0"/>
              <a:t>(с параметром, с постусловием, с предусловием).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3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задания 20.2 на языке программирования Паскаль.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1 (определение максимального числа в последовательности);</a:t>
            </a:r>
          </a:p>
          <a:p>
            <a:r>
              <a:rPr lang="ru-RU" dirty="0" smtClean="0"/>
              <a:t>Задача 2 (определение количества чисел в последовательности);</a:t>
            </a:r>
          </a:p>
          <a:p>
            <a:r>
              <a:rPr lang="ru-RU" dirty="0" smtClean="0"/>
              <a:t>Задача 3 (определение суммы чисел в последовательности);</a:t>
            </a:r>
          </a:p>
          <a:p>
            <a:r>
              <a:rPr lang="ru-RU" dirty="0" smtClean="0"/>
              <a:t>Задача 4 (определение количества трёхзначных чисел в последовательности).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57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Написать программу, которая в последовательности натуральных чисел определяет максимальное число, оканчивающееся на 9. </a:t>
            </a:r>
          </a:p>
          <a:p>
            <a:r>
              <a:rPr lang="ru-RU" dirty="0" smtClean="0"/>
              <a:t>Программа получает на вход количество чисел в последовательности, а затем сами числа. В последовательности всегда имеется число, оканчивающееся на 9. Количество чисел не превышает 1000, а введённые числа по модулю не превышают 30000. </a:t>
            </a:r>
          </a:p>
          <a:p>
            <a:r>
              <a:rPr lang="ru-RU" dirty="0" smtClean="0"/>
              <a:t>Программа должна вывести одно число: максимальное, оканчивающееся на 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54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21712"/>
              </p:ext>
            </p:extLst>
          </p:nvPr>
        </p:nvGraphicFramePr>
        <p:xfrm>
          <a:off x="1115616" y="1397000"/>
          <a:ext cx="7416824" cy="38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412"/>
                <a:gridCol w="3708412"/>
              </a:tblGrid>
              <a:tr h="77493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Входные данные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Выходные данные</a:t>
                      </a:r>
                      <a:endParaRPr lang="ru-RU" sz="2800" dirty="0"/>
                    </a:p>
                  </a:txBody>
                  <a:tcPr/>
                </a:tc>
              </a:tr>
              <a:tr h="305726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9</a:t>
                      </a:r>
                    </a:p>
                    <a:p>
                      <a:pPr algn="ctr"/>
                      <a:r>
                        <a:rPr lang="ru-RU" sz="2800" dirty="0" smtClean="0"/>
                        <a:t>19</a:t>
                      </a:r>
                    </a:p>
                    <a:p>
                      <a:pPr algn="ctr"/>
                      <a:r>
                        <a:rPr lang="ru-RU" sz="2800" dirty="0" smtClean="0"/>
                        <a:t>23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27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nomer_1;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k,a,I,max</a:t>
            </a:r>
            <a:r>
              <a:rPr lang="en-US" dirty="0" smtClean="0"/>
              <a:t>: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(k);</a:t>
            </a:r>
          </a:p>
          <a:p>
            <a:r>
              <a:rPr lang="en-US" dirty="0" smtClean="0"/>
              <a:t>Max:=0;</a:t>
            </a:r>
          </a:p>
          <a:p>
            <a:r>
              <a:rPr lang="en-US" dirty="0" smtClean="0"/>
              <a:t>For i:=1 to k do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If (a mod 10=9) and (a&gt;max) then max:=a;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(max);</a:t>
            </a:r>
          </a:p>
          <a:p>
            <a:r>
              <a:rPr lang="en-US" dirty="0" smtClean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24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Написать программу, которая в последовательности натуральных чисел определяет количество чисел кратных 8.</a:t>
            </a:r>
          </a:p>
          <a:p>
            <a:r>
              <a:rPr lang="ru-RU" dirty="0" smtClean="0"/>
              <a:t>Программа получает на вход количество чисел в последовательности, а затем сами числа. В последовательности всегда имеется число, кратное 8. Количество чисел не превышает 1000, а введённые числа по модулю не превышают 30000.</a:t>
            </a:r>
          </a:p>
          <a:p>
            <a:r>
              <a:rPr lang="ru-RU" dirty="0" smtClean="0"/>
              <a:t>Программа должна вывести одно число: количество чисел, кратных 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39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345580"/>
              </p:ext>
            </p:extLst>
          </p:nvPr>
        </p:nvGraphicFramePr>
        <p:xfrm>
          <a:off x="1115616" y="1397000"/>
          <a:ext cx="7416824" cy="38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412"/>
                <a:gridCol w="3708412"/>
              </a:tblGrid>
              <a:tr h="77493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Входные данные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Выходные данные</a:t>
                      </a:r>
                      <a:endParaRPr lang="ru-RU" sz="2800" dirty="0"/>
                    </a:p>
                  </a:txBody>
                  <a:tcPr/>
                </a:tc>
              </a:tr>
              <a:tr h="305726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</a:p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16</a:t>
                      </a:r>
                    </a:p>
                    <a:p>
                      <a:pPr algn="ctr"/>
                      <a:r>
                        <a:rPr lang="ru-RU" sz="2800" dirty="0" smtClean="0"/>
                        <a:t>26</a:t>
                      </a:r>
                    </a:p>
                    <a:p>
                      <a:pPr algn="ctr"/>
                      <a:r>
                        <a:rPr lang="ru-RU" sz="2800" dirty="0" smtClean="0"/>
                        <a:t>24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980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nomer</a:t>
            </a:r>
            <a:r>
              <a:rPr lang="en-US" dirty="0" smtClean="0"/>
              <a:t>_</a:t>
            </a:r>
            <a:r>
              <a:rPr lang="ru-RU" dirty="0" smtClean="0"/>
              <a:t>2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k,a,I,ans</a:t>
            </a:r>
            <a:r>
              <a:rPr lang="en-US" dirty="0" smtClean="0"/>
              <a:t>: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(k);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:=0;</a:t>
            </a:r>
          </a:p>
          <a:p>
            <a:r>
              <a:rPr lang="en-US" dirty="0" smtClean="0"/>
              <a:t>For i:=1 to k do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err="1" smtClean="0"/>
              <a:t>Readln</a:t>
            </a:r>
            <a:r>
              <a:rPr lang="en-US" dirty="0" smtClean="0"/>
              <a:t>(a);</a:t>
            </a:r>
          </a:p>
          <a:p>
            <a:r>
              <a:rPr lang="en-US" dirty="0" smtClean="0"/>
              <a:t>If (a mod 8=0) then </a:t>
            </a:r>
            <a:r>
              <a:rPr lang="en-US" dirty="0" err="1" smtClean="0"/>
              <a:t>ans</a:t>
            </a:r>
            <a:r>
              <a:rPr lang="en-US" dirty="0" smtClean="0"/>
              <a:t>:=ans+1;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err="1" smtClean="0"/>
              <a:t>Writeln</a:t>
            </a:r>
            <a:r>
              <a:rPr lang="en-US" dirty="0" smtClean="0"/>
              <a:t>(</a:t>
            </a:r>
            <a:r>
              <a:rPr lang="en-US" dirty="0" err="1" smtClean="0"/>
              <a:t>ans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774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826</Words>
  <Application>Microsoft Office PowerPoint</Application>
  <PresentationFormat>Экран (4:3)</PresentationFormat>
  <Paragraphs>156</Paragraphs>
  <Slides>19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Мастер-класс Подготовка к ОГЭ</vt:lpstr>
      <vt:lpstr>Решение задания 20.2  основано на знании:</vt:lpstr>
      <vt:lpstr>Решение задания 20.2 на языке программирования Паскаль.</vt:lpstr>
      <vt:lpstr>Задача 1</vt:lpstr>
      <vt:lpstr>Презентация PowerPoint</vt:lpstr>
      <vt:lpstr>Программа</vt:lpstr>
      <vt:lpstr>Задача 2</vt:lpstr>
      <vt:lpstr>Презентация PowerPoint</vt:lpstr>
      <vt:lpstr>Программа</vt:lpstr>
      <vt:lpstr>Задача 3</vt:lpstr>
      <vt:lpstr>Презентация PowerPoint</vt:lpstr>
      <vt:lpstr>Программа</vt:lpstr>
      <vt:lpstr>Задача 4</vt:lpstr>
      <vt:lpstr>Презентация PowerPoint</vt:lpstr>
      <vt:lpstr>Программа </vt:lpstr>
      <vt:lpstr>Задача 5</vt:lpstr>
      <vt:lpstr>Задача 5</vt:lpstr>
      <vt:lpstr>Презентация PowerPoint</vt:lpstr>
      <vt:lpstr>Программа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</dc:title>
  <dc:creator>Пользователь Windows</dc:creator>
  <cp:lastModifiedBy>Пользователь Windows</cp:lastModifiedBy>
  <cp:revision>13</cp:revision>
  <dcterms:created xsi:type="dcterms:W3CDTF">2019-03-11T19:58:34Z</dcterms:created>
  <dcterms:modified xsi:type="dcterms:W3CDTF">2019-04-09T11:19:51Z</dcterms:modified>
</cp:coreProperties>
</file>